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78"/>
    <p:restoredTop sz="94674"/>
  </p:normalViewPr>
  <p:slideViewPr>
    <p:cSldViewPr snapToGrid="0" snapToObjects="1">
      <p:cViewPr varScale="1">
        <p:scale>
          <a:sx n="124" d="100"/>
          <a:sy n="124" d="100"/>
        </p:scale>
        <p:origin x="80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BC59E-1632-EC43-A975-BE5F79319429}"/>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488FA4C8-D0DD-CD43-8DE4-3207E4360C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1BAB0C10-AD3A-0649-B1B9-7E9B44833F8B}"/>
              </a:ext>
            </a:extLst>
          </p:cNvPr>
          <p:cNvSpPr>
            <a:spLocks noGrp="1"/>
          </p:cNvSpPr>
          <p:nvPr>
            <p:ph type="dt" sz="half" idx="10"/>
          </p:nvPr>
        </p:nvSpPr>
        <p:spPr/>
        <p:txBody>
          <a:bodyPr/>
          <a:lstStyle/>
          <a:p>
            <a:fld id="{925025BB-BC84-5D49-B60D-B5364EFEA3C4}" type="datetimeFigureOut">
              <a:rPr lang="en-US" smtClean="0"/>
              <a:t>2/22/22</a:t>
            </a:fld>
            <a:endParaRPr lang="en-US"/>
          </a:p>
        </p:txBody>
      </p:sp>
      <p:sp>
        <p:nvSpPr>
          <p:cNvPr id="5" name="Footer Placeholder 4">
            <a:extLst>
              <a:ext uri="{FF2B5EF4-FFF2-40B4-BE49-F238E27FC236}">
                <a16:creationId xmlns:a16="http://schemas.microsoft.com/office/drawing/2014/main" id="{307578FE-2783-8D41-951A-DDCA79B6AD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EC2CD9-8105-214B-B013-78462DDDE10D}"/>
              </a:ext>
            </a:extLst>
          </p:cNvPr>
          <p:cNvSpPr>
            <a:spLocks noGrp="1"/>
          </p:cNvSpPr>
          <p:nvPr>
            <p:ph type="sldNum" sz="quarter" idx="12"/>
          </p:nvPr>
        </p:nvSpPr>
        <p:spPr/>
        <p:txBody>
          <a:bodyPr/>
          <a:lstStyle/>
          <a:p>
            <a:fld id="{A0B60D46-5ADA-BD43-B2D0-D78D618AF808}" type="slidenum">
              <a:rPr lang="en-US" smtClean="0"/>
              <a:t>‹#›</a:t>
            </a:fld>
            <a:endParaRPr lang="en-US"/>
          </a:p>
        </p:txBody>
      </p:sp>
    </p:spTree>
    <p:extLst>
      <p:ext uri="{BB962C8B-B14F-4D97-AF65-F5344CB8AC3E}">
        <p14:creationId xmlns:p14="http://schemas.microsoft.com/office/powerpoint/2010/main" val="145391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10925-3AF7-EC47-B6DD-5D7B10CA8DB6}"/>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1F3D366E-02CB-264B-BB2A-7A0070F7A93E}"/>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51A2780-9DB8-1048-93BF-FAD7884D66B0}"/>
              </a:ext>
            </a:extLst>
          </p:cNvPr>
          <p:cNvSpPr>
            <a:spLocks noGrp="1"/>
          </p:cNvSpPr>
          <p:nvPr>
            <p:ph type="dt" sz="half" idx="10"/>
          </p:nvPr>
        </p:nvSpPr>
        <p:spPr/>
        <p:txBody>
          <a:bodyPr/>
          <a:lstStyle/>
          <a:p>
            <a:fld id="{925025BB-BC84-5D49-B60D-B5364EFEA3C4}" type="datetimeFigureOut">
              <a:rPr lang="en-US" smtClean="0"/>
              <a:t>2/22/22</a:t>
            </a:fld>
            <a:endParaRPr lang="en-US"/>
          </a:p>
        </p:txBody>
      </p:sp>
      <p:sp>
        <p:nvSpPr>
          <p:cNvPr id="5" name="Footer Placeholder 4">
            <a:extLst>
              <a:ext uri="{FF2B5EF4-FFF2-40B4-BE49-F238E27FC236}">
                <a16:creationId xmlns:a16="http://schemas.microsoft.com/office/drawing/2014/main" id="{E0D914AD-9426-FF4D-BB4A-A67A9F22AD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2A4BE9-90CB-694F-A4C7-14EB0F200A4B}"/>
              </a:ext>
            </a:extLst>
          </p:cNvPr>
          <p:cNvSpPr>
            <a:spLocks noGrp="1"/>
          </p:cNvSpPr>
          <p:nvPr>
            <p:ph type="sldNum" sz="quarter" idx="12"/>
          </p:nvPr>
        </p:nvSpPr>
        <p:spPr/>
        <p:txBody>
          <a:bodyPr/>
          <a:lstStyle/>
          <a:p>
            <a:fld id="{A0B60D46-5ADA-BD43-B2D0-D78D618AF808}" type="slidenum">
              <a:rPr lang="en-US" smtClean="0"/>
              <a:t>‹#›</a:t>
            </a:fld>
            <a:endParaRPr lang="en-US"/>
          </a:p>
        </p:txBody>
      </p:sp>
    </p:spTree>
    <p:extLst>
      <p:ext uri="{BB962C8B-B14F-4D97-AF65-F5344CB8AC3E}">
        <p14:creationId xmlns:p14="http://schemas.microsoft.com/office/powerpoint/2010/main" val="983300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9344EB5-62DC-C747-9344-F51B00639FFB}"/>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900E557B-2296-1F42-A7C9-A98CD3E00F7A}"/>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9E21BE0-E7A6-D648-8FBE-D4818C415D9F}"/>
              </a:ext>
            </a:extLst>
          </p:cNvPr>
          <p:cNvSpPr>
            <a:spLocks noGrp="1"/>
          </p:cNvSpPr>
          <p:nvPr>
            <p:ph type="dt" sz="half" idx="10"/>
          </p:nvPr>
        </p:nvSpPr>
        <p:spPr/>
        <p:txBody>
          <a:bodyPr/>
          <a:lstStyle/>
          <a:p>
            <a:fld id="{925025BB-BC84-5D49-B60D-B5364EFEA3C4}" type="datetimeFigureOut">
              <a:rPr lang="en-US" smtClean="0"/>
              <a:t>2/22/22</a:t>
            </a:fld>
            <a:endParaRPr lang="en-US"/>
          </a:p>
        </p:txBody>
      </p:sp>
      <p:sp>
        <p:nvSpPr>
          <p:cNvPr id="5" name="Footer Placeholder 4">
            <a:extLst>
              <a:ext uri="{FF2B5EF4-FFF2-40B4-BE49-F238E27FC236}">
                <a16:creationId xmlns:a16="http://schemas.microsoft.com/office/drawing/2014/main" id="{EAB0E042-B189-A948-AC94-7AE7C3C87D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BE36EA-6CFA-564A-88FB-FB5B70131FAA}"/>
              </a:ext>
            </a:extLst>
          </p:cNvPr>
          <p:cNvSpPr>
            <a:spLocks noGrp="1"/>
          </p:cNvSpPr>
          <p:nvPr>
            <p:ph type="sldNum" sz="quarter" idx="12"/>
          </p:nvPr>
        </p:nvSpPr>
        <p:spPr/>
        <p:txBody>
          <a:bodyPr/>
          <a:lstStyle/>
          <a:p>
            <a:fld id="{A0B60D46-5ADA-BD43-B2D0-D78D618AF808}" type="slidenum">
              <a:rPr lang="en-US" smtClean="0"/>
              <a:t>‹#›</a:t>
            </a:fld>
            <a:endParaRPr lang="en-US"/>
          </a:p>
        </p:txBody>
      </p:sp>
    </p:spTree>
    <p:extLst>
      <p:ext uri="{BB962C8B-B14F-4D97-AF65-F5344CB8AC3E}">
        <p14:creationId xmlns:p14="http://schemas.microsoft.com/office/powerpoint/2010/main" val="3876683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0A9F0-791E-0049-9680-A35D649EFB53}"/>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7115076B-D7BD-4D4B-9B0D-7F4384BF0A79}"/>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1CEFF4E-65C5-304E-AA34-AEADB8B9CF4D}"/>
              </a:ext>
            </a:extLst>
          </p:cNvPr>
          <p:cNvSpPr>
            <a:spLocks noGrp="1"/>
          </p:cNvSpPr>
          <p:nvPr>
            <p:ph type="dt" sz="half" idx="10"/>
          </p:nvPr>
        </p:nvSpPr>
        <p:spPr/>
        <p:txBody>
          <a:bodyPr/>
          <a:lstStyle/>
          <a:p>
            <a:fld id="{925025BB-BC84-5D49-B60D-B5364EFEA3C4}" type="datetimeFigureOut">
              <a:rPr lang="en-US" smtClean="0"/>
              <a:t>2/22/22</a:t>
            </a:fld>
            <a:endParaRPr lang="en-US"/>
          </a:p>
        </p:txBody>
      </p:sp>
      <p:sp>
        <p:nvSpPr>
          <p:cNvPr id="5" name="Footer Placeholder 4">
            <a:extLst>
              <a:ext uri="{FF2B5EF4-FFF2-40B4-BE49-F238E27FC236}">
                <a16:creationId xmlns:a16="http://schemas.microsoft.com/office/drawing/2014/main" id="{A41F5090-D619-4449-9C0D-6D236E7803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A5F093-752B-6A42-A935-24F56F81661E}"/>
              </a:ext>
            </a:extLst>
          </p:cNvPr>
          <p:cNvSpPr>
            <a:spLocks noGrp="1"/>
          </p:cNvSpPr>
          <p:nvPr>
            <p:ph type="sldNum" sz="quarter" idx="12"/>
          </p:nvPr>
        </p:nvSpPr>
        <p:spPr/>
        <p:txBody>
          <a:bodyPr/>
          <a:lstStyle/>
          <a:p>
            <a:fld id="{A0B60D46-5ADA-BD43-B2D0-D78D618AF808}" type="slidenum">
              <a:rPr lang="en-US" smtClean="0"/>
              <a:t>‹#›</a:t>
            </a:fld>
            <a:endParaRPr lang="en-US"/>
          </a:p>
        </p:txBody>
      </p:sp>
    </p:spTree>
    <p:extLst>
      <p:ext uri="{BB962C8B-B14F-4D97-AF65-F5344CB8AC3E}">
        <p14:creationId xmlns:p14="http://schemas.microsoft.com/office/powerpoint/2010/main" val="606812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BB8D6-D16C-784F-9673-86621364FAEF}"/>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197FF9E5-A5AA-4D48-BA00-12AA42FED3B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97CEFCF9-51BF-B547-BFB9-CEC31387CB27}"/>
              </a:ext>
            </a:extLst>
          </p:cNvPr>
          <p:cNvSpPr>
            <a:spLocks noGrp="1"/>
          </p:cNvSpPr>
          <p:nvPr>
            <p:ph type="dt" sz="half" idx="10"/>
          </p:nvPr>
        </p:nvSpPr>
        <p:spPr/>
        <p:txBody>
          <a:bodyPr/>
          <a:lstStyle/>
          <a:p>
            <a:fld id="{925025BB-BC84-5D49-B60D-B5364EFEA3C4}" type="datetimeFigureOut">
              <a:rPr lang="en-US" smtClean="0"/>
              <a:t>2/22/22</a:t>
            </a:fld>
            <a:endParaRPr lang="en-US"/>
          </a:p>
        </p:txBody>
      </p:sp>
      <p:sp>
        <p:nvSpPr>
          <p:cNvPr id="5" name="Footer Placeholder 4">
            <a:extLst>
              <a:ext uri="{FF2B5EF4-FFF2-40B4-BE49-F238E27FC236}">
                <a16:creationId xmlns:a16="http://schemas.microsoft.com/office/drawing/2014/main" id="{006E82E1-2856-894A-8023-B87752949D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50D839-049E-A042-87C7-DD1EC388FEE4}"/>
              </a:ext>
            </a:extLst>
          </p:cNvPr>
          <p:cNvSpPr>
            <a:spLocks noGrp="1"/>
          </p:cNvSpPr>
          <p:nvPr>
            <p:ph type="sldNum" sz="quarter" idx="12"/>
          </p:nvPr>
        </p:nvSpPr>
        <p:spPr/>
        <p:txBody>
          <a:bodyPr/>
          <a:lstStyle/>
          <a:p>
            <a:fld id="{A0B60D46-5ADA-BD43-B2D0-D78D618AF808}" type="slidenum">
              <a:rPr lang="en-US" smtClean="0"/>
              <a:t>‹#›</a:t>
            </a:fld>
            <a:endParaRPr lang="en-US"/>
          </a:p>
        </p:txBody>
      </p:sp>
    </p:spTree>
    <p:extLst>
      <p:ext uri="{BB962C8B-B14F-4D97-AF65-F5344CB8AC3E}">
        <p14:creationId xmlns:p14="http://schemas.microsoft.com/office/powerpoint/2010/main" val="3934594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FCAF9-C8DC-6448-9D83-693E47CD0586}"/>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674E2E7E-7FB1-B64A-B6E2-8B03F87EE696}"/>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1FC3D4AA-70D7-1249-A98B-A6EB8BB9DAB5}"/>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FB294999-BAA3-2046-9FEB-62FAA0D0F453}"/>
              </a:ext>
            </a:extLst>
          </p:cNvPr>
          <p:cNvSpPr>
            <a:spLocks noGrp="1"/>
          </p:cNvSpPr>
          <p:nvPr>
            <p:ph type="dt" sz="half" idx="10"/>
          </p:nvPr>
        </p:nvSpPr>
        <p:spPr/>
        <p:txBody>
          <a:bodyPr/>
          <a:lstStyle/>
          <a:p>
            <a:fld id="{925025BB-BC84-5D49-B60D-B5364EFEA3C4}" type="datetimeFigureOut">
              <a:rPr lang="en-US" smtClean="0"/>
              <a:t>2/22/22</a:t>
            </a:fld>
            <a:endParaRPr lang="en-US"/>
          </a:p>
        </p:txBody>
      </p:sp>
      <p:sp>
        <p:nvSpPr>
          <p:cNvPr id="6" name="Footer Placeholder 5">
            <a:extLst>
              <a:ext uri="{FF2B5EF4-FFF2-40B4-BE49-F238E27FC236}">
                <a16:creationId xmlns:a16="http://schemas.microsoft.com/office/drawing/2014/main" id="{D749E8D8-B0DE-6E41-8BB7-81A50F3C36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F3CAB10-43ED-5446-8ABB-A76EA22BC5A1}"/>
              </a:ext>
            </a:extLst>
          </p:cNvPr>
          <p:cNvSpPr>
            <a:spLocks noGrp="1"/>
          </p:cNvSpPr>
          <p:nvPr>
            <p:ph type="sldNum" sz="quarter" idx="12"/>
          </p:nvPr>
        </p:nvSpPr>
        <p:spPr/>
        <p:txBody>
          <a:bodyPr/>
          <a:lstStyle/>
          <a:p>
            <a:fld id="{A0B60D46-5ADA-BD43-B2D0-D78D618AF808}" type="slidenum">
              <a:rPr lang="en-US" smtClean="0"/>
              <a:t>‹#›</a:t>
            </a:fld>
            <a:endParaRPr lang="en-US"/>
          </a:p>
        </p:txBody>
      </p:sp>
    </p:spTree>
    <p:extLst>
      <p:ext uri="{BB962C8B-B14F-4D97-AF65-F5344CB8AC3E}">
        <p14:creationId xmlns:p14="http://schemas.microsoft.com/office/powerpoint/2010/main" val="455318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51B7D-3985-5D46-90FD-ED44AC411D6E}"/>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02162067-D526-FE45-86CD-A2D3556017D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8F069AFE-4C51-AE49-90F3-27BC7766B3B4}"/>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F1CA1016-922C-354C-A163-B2B8412B90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54F9840F-5CA8-1848-8102-2A91E7FCABD1}"/>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F0196262-02BB-0946-8CD7-684AEA8E6276}"/>
              </a:ext>
            </a:extLst>
          </p:cNvPr>
          <p:cNvSpPr>
            <a:spLocks noGrp="1"/>
          </p:cNvSpPr>
          <p:nvPr>
            <p:ph type="dt" sz="half" idx="10"/>
          </p:nvPr>
        </p:nvSpPr>
        <p:spPr/>
        <p:txBody>
          <a:bodyPr/>
          <a:lstStyle/>
          <a:p>
            <a:fld id="{925025BB-BC84-5D49-B60D-B5364EFEA3C4}" type="datetimeFigureOut">
              <a:rPr lang="en-US" smtClean="0"/>
              <a:t>2/22/22</a:t>
            </a:fld>
            <a:endParaRPr lang="en-US"/>
          </a:p>
        </p:txBody>
      </p:sp>
      <p:sp>
        <p:nvSpPr>
          <p:cNvPr id="8" name="Footer Placeholder 7">
            <a:extLst>
              <a:ext uri="{FF2B5EF4-FFF2-40B4-BE49-F238E27FC236}">
                <a16:creationId xmlns:a16="http://schemas.microsoft.com/office/drawing/2014/main" id="{E546CAA0-0D3F-D949-A8D5-EFAD8CB3DA9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489A6BE-7A57-2642-A006-5EAB24276D00}"/>
              </a:ext>
            </a:extLst>
          </p:cNvPr>
          <p:cNvSpPr>
            <a:spLocks noGrp="1"/>
          </p:cNvSpPr>
          <p:nvPr>
            <p:ph type="sldNum" sz="quarter" idx="12"/>
          </p:nvPr>
        </p:nvSpPr>
        <p:spPr/>
        <p:txBody>
          <a:bodyPr/>
          <a:lstStyle/>
          <a:p>
            <a:fld id="{A0B60D46-5ADA-BD43-B2D0-D78D618AF808}" type="slidenum">
              <a:rPr lang="en-US" smtClean="0"/>
              <a:t>‹#›</a:t>
            </a:fld>
            <a:endParaRPr lang="en-US"/>
          </a:p>
        </p:txBody>
      </p:sp>
    </p:spTree>
    <p:extLst>
      <p:ext uri="{BB962C8B-B14F-4D97-AF65-F5344CB8AC3E}">
        <p14:creationId xmlns:p14="http://schemas.microsoft.com/office/powerpoint/2010/main" val="3332078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64E22-E110-7B4D-813B-A44CD92F8790}"/>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E02B5BC0-4270-D645-9A7A-AE014D0C9330}"/>
              </a:ext>
            </a:extLst>
          </p:cNvPr>
          <p:cNvSpPr>
            <a:spLocks noGrp="1"/>
          </p:cNvSpPr>
          <p:nvPr>
            <p:ph type="dt" sz="half" idx="10"/>
          </p:nvPr>
        </p:nvSpPr>
        <p:spPr/>
        <p:txBody>
          <a:bodyPr/>
          <a:lstStyle/>
          <a:p>
            <a:fld id="{925025BB-BC84-5D49-B60D-B5364EFEA3C4}" type="datetimeFigureOut">
              <a:rPr lang="en-US" smtClean="0"/>
              <a:t>2/22/22</a:t>
            </a:fld>
            <a:endParaRPr lang="en-US"/>
          </a:p>
        </p:txBody>
      </p:sp>
      <p:sp>
        <p:nvSpPr>
          <p:cNvPr id="4" name="Footer Placeholder 3">
            <a:extLst>
              <a:ext uri="{FF2B5EF4-FFF2-40B4-BE49-F238E27FC236}">
                <a16:creationId xmlns:a16="http://schemas.microsoft.com/office/drawing/2014/main" id="{61EF8071-F118-F046-B53D-D13D283C7DB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71BEF6D-6BDB-A644-80FC-E03929F53FFE}"/>
              </a:ext>
            </a:extLst>
          </p:cNvPr>
          <p:cNvSpPr>
            <a:spLocks noGrp="1"/>
          </p:cNvSpPr>
          <p:nvPr>
            <p:ph type="sldNum" sz="quarter" idx="12"/>
          </p:nvPr>
        </p:nvSpPr>
        <p:spPr/>
        <p:txBody>
          <a:bodyPr/>
          <a:lstStyle/>
          <a:p>
            <a:fld id="{A0B60D46-5ADA-BD43-B2D0-D78D618AF808}" type="slidenum">
              <a:rPr lang="en-US" smtClean="0"/>
              <a:t>‹#›</a:t>
            </a:fld>
            <a:endParaRPr lang="en-US"/>
          </a:p>
        </p:txBody>
      </p:sp>
    </p:spTree>
    <p:extLst>
      <p:ext uri="{BB962C8B-B14F-4D97-AF65-F5344CB8AC3E}">
        <p14:creationId xmlns:p14="http://schemas.microsoft.com/office/powerpoint/2010/main" val="1619790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508FA4-CA2F-9540-9112-E93AF0148825}"/>
              </a:ext>
            </a:extLst>
          </p:cNvPr>
          <p:cNvSpPr>
            <a:spLocks noGrp="1"/>
          </p:cNvSpPr>
          <p:nvPr>
            <p:ph type="dt" sz="half" idx="10"/>
          </p:nvPr>
        </p:nvSpPr>
        <p:spPr/>
        <p:txBody>
          <a:bodyPr/>
          <a:lstStyle/>
          <a:p>
            <a:fld id="{925025BB-BC84-5D49-B60D-B5364EFEA3C4}" type="datetimeFigureOut">
              <a:rPr lang="en-US" smtClean="0"/>
              <a:t>2/22/22</a:t>
            </a:fld>
            <a:endParaRPr lang="en-US"/>
          </a:p>
        </p:txBody>
      </p:sp>
      <p:sp>
        <p:nvSpPr>
          <p:cNvPr id="3" name="Footer Placeholder 2">
            <a:extLst>
              <a:ext uri="{FF2B5EF4-FFF2-40B4-BE49-F238E27FC236}">
                <a16:creationId xmlns:a16="http://schemas.microsoft.com/office/drawing/2014/main" id="{9044F850-9B7B-094E-82CD-3D4C76D23DE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BB41561-4178-1E4B-93D5-6092A41592F4}"/>
              </a:ext>
            </a:extLst>
          </p:cNvPr>
          <p:cNvSpPr>
            <a:spLocks noGrp="1"/>
          </p:cNvSpPr>
          <p:nvPr>
            <p:ph type="sldNum" sz="quarter" idx="12"/>
          </p:nvPr>
        </p:nvSpPr>
        <p:spPr/>
        <p:txBody>
          <a:bodyPr/>
          <a:lstStyle/>
          <a:p>
            <a:fld id="{A0B60D46-5ADA-BD43-B2D0-D78D618AF808}" type="slidenum">
              <a:rPr lang="en-US" smtClean="0"/>
              <a:t>‹#›</a:t>
            </a:fld>
            <a:endParaRPr lang="en-US"/>
          </a:p>
        </p:txBody>
      </p:sp>
    </p:spTree>
    <p:extLst>
      <p:ext uri="{BB962C8B-B14F-4D97-AF65-F5344CB8AC3E}">
        <p14:creationId xmlns:p14="http://schemas.microsoft.com/office/powerpoint/2010/main" val="2749369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06E49-09E5-FC48-96A9-1C2BBC87E67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1D3F28F8-B5CA-504A-BE9D-A4686FBE50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8664425A-C9DB-734F-AD8B-789DAB7AC7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08234B3-9884-264B-9141-D39B5E268AF2}"/>
              </a:ext>
            </a:extLst>
          </p:cNvPr>
          <p:cNvSpPr>
            <a:spLocks noGrp="1"/>
          </p:cNvSpPr>
          <p:nvPr>
            <p:ph type="dt" sz="half" idx="10"/>
          </p:nvPr>
        </p:nvSpPr>
        <p:spPr/>
        <p:txBody>
          <a:bodyPr/>
          <a:lstStyle/>
          <a:p>
            <a:fld id="{925025BB-BC84-5D49-B60D-B5364EFEA3C4}" type="datetimeFigureOut">
              <a:rPr lang="en-US" smtClean="0"/>
              <a:t>2/22/22</a:t>
            </a:fld>
            <a:endParaRPr lang="en-US"/>
          </a:p>
        </p:txBody>
      </p:sp>
      <p:sp>
        <p:nvSpPr>
          <p:cNvPr id="6" name="Footer Placeholder 5">
            <a:extLst>
              <a:ext uri="{FF2B5EF4-FFF2-40B4-BE49-F238E27FC236}">
                <a16:creationId xmlns:a16="http://schemas.microsoft.com/office/drawing/2014/main" id="{CC8F6C28-DC3B-244B-84A7-D060C9AD1BB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794511-BCC7-D241-84B2-34637F2D25F4}"/>
              </a:ext>
            </a:extLst>
          </p:cNvPr>
          <p:cNvSpPr>
            <a:spLocks noGrp="1"/>
          </p:cNvSpPr>
          <p:nvPr>
            <p:ph type="sldNum" sz="quarter" idx="12"/>
          </p:nvPr>
        </p:nvSpPr>
        <p:spPr/>
        <p:txBody>
          <a:bodyPr/>
          <a:lstStyle/>
          <a:p>
            <a:fld id="{A0B60D46-5ADA-BD43-B2D0-D78D618AF808}" type="slidenum">
              <a:rPr lang="en-US" smtClean="0"/>
              <a:t>‹#›</a:t>
            </a:fld>
            <a:endParaRPr lang="en-US"/>
          </a:p>
        </p:txBody>
      </p:sp>
    </p:spTree>
    <p:extLst>
      <p:ext uri="{BB962C8B-B14F-4D97-AF65-F5344CB8AC3E}">
        <p14:creationId xmlns:p14="http://schemas.microsoft.com/office/powerpoint/2010/main" val="7735362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CE40C-7596-8545-92FD-C2B81BF55A5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0F328810-2AF3-A740-B143-8E3CC680D7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4442F54-2DEB-144F-A8BF-080CC7336A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8C72DB7-9D4C-1848-B811-E75AC0683441}"/>
              </a:ext>
            </a:extLst>
          </p:cNvPr>
          <p:cNvSpPr>
            <a:spLocks noGrp="1"/>
          </p:cNvSpPr>
          <p:nvPr>
            <p:ph type="dt" sz="half" idx="10"/>
          </p:nvPr>
        </p:nvSpPr>
        <p:spPr/>
        <p:txBody>
          <a:bodyPr/>
          <a:lstStyle/>
          <a:p>
            <a:fld id="{925025BB-BC84-5D49-B60D-B5364EFEA3C4}" type="datetimeFigureOut">
              <a:rPr lang="en-US" smtClean="0"/>
              <a:t>2/22/22</a:t>
            </a:fld>
            <a:endParaRPr lang="en-US"/>
          </a:p>
        </p:txBody>
      </p:sp>
      <p:sp>
        <p:nvSpPr>
          <p:cNvPr id="6" name="Footer Placeholder 5">
            <a:extLst>
              <a:ext uri="{FF2B5EF4-FFF2-40B4-BE49-F238E27FC236}">
                <a16:creationId xmlns:a16="http://schemas.microsoft.com/office/drawing/2014/main" id="{F686C618-2312-A549-B94E-8B694AAC95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8082FE-36DF-814B-A9C8-0380C030961B}"/>
              </a:ext>
            </a:extLst>
          </p:cNvPr>
          <p:cNvSpPr>
            <a:spLocks noGrp="1"/>
          </p:cNvSpPr>
          <p:nvPr>
            <p:ph type="sldNum" sz="quarter" idx="12"/>
          </p:nvPr>
        </p:nvSpPr>
        <p:spPr/>
        <p:txBody>
          <a:bodyPr/>
          <a:lstStyle/>
          <a:p>
            <a:fld id="{A0B60D46-5ADA-BD43-B2D0-D78D618AF808}" type="slidenum">
              <a:rPr lang="en-US" smtClean="0"/>
              <a:t>‹#›</a:t>
            </a:fld>
            <a:endParaRPr lang="en-US"/>
          </a:p>
        </p:txBody>
      </p:sp>
    </p:spTree>
    <p:extLst>
      <p:ext uri="{BB962C8B-B14F-4D97-AF65-F5344CB8AC3E}">
        <p14:creationId xmlns:p14="http://schemas.microsoft.com/office/powerpoint/2010/main" val="185686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58FB622-592E-5C44-8ABE-990DEAE5F5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3B9942C4-2D0C-5346-9F5E-251FA353D4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A339B3F-B42B-5B40-B903-66E5A77304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5025BB-BC84-5D49-B60D-B5364EFEA3C4}" type="datetimeFigureOut">
              <a:rPr lang="en-US" smtClean="0"/>
              <a:t>2/22/22</a:t>
            </a:fld>
            <a:endParaRPr lang="en-US"/>
          </a:p>
        </p:txBody>
      </p:sp>
      <p:sp>
        <p:nvSpPr>
          <p:cNvPr id="5" name="Footer Placeholder 4">
            <a:extLst>
              <a:ext uri="{FF2B5EF4-FFF2-40B4-BE49-F238E27FC236}">
                <a16:creationId xmlns:a16="http://schemas.microsoft.com/office/drawing/2014/main" id="{D6C5DB58-2F70-B74B-A272-C97C1FA212D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4FB877B-7020-8C47-85A0-EAECA2B08B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B60D46-5ADA-BD43-B2D0-D78D618AF808}" type="slidenum">
              <a:rPr lang="en-US" smtClean="0"/>
              <a:t>‹#›</a:t>
            </a:fld>
            <a:endParaRPr lang="en-US"/>
          </a:p>
        </p:txBody>
      </p:sp>
    </p:spTree>
    <p:extLst>
      <p:ext uri="{BB962C8B-B14F-4D97-AF65-F5344CB8AC3E}">
        <p14:creationId xmlns:p14="http://schemas.microsoft.com/office/powerpoint/2010/main" val="5991002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6.xml"/><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BA08365-D8C8-AB4B-8962-9E4258E51FDA}"/>
              </a:ext>
            </a:extLst>
          </p:cNvPr>
          <p:cNvSpPr>
            <a:spLocks noGrp="1"/>
          </p:cNvSpPr>
          <p:nvPr>
            <p:ph type="title"/>
          </p:nvPr>
        </p:nvSpPr>
        <p:spPr/>
        <p:txBody>
          <a:bodyPr/>
          <a:lstStyle/>
          <a:p>
            <a:pPr algn="ctr"/>
            <a:r>
              <a:rPr lang="en-US" dirty="0"/>
              <a:t>Y8 Music Knowledge </a:t>
            </a:r>
            <a:r>
              <a:rPr lang="en-US" dirty="0" err="1"/>
              <a:t>Organiser</a:t>
            </a:r>
            <a:r>
              <a:rPr lang="en-US" dirty="0"/>
              <a:t>.</a:t>
            </a:r>
          </a:p>
        </p:txBody>
      </p:sp>
      <p:pic>
        <p:nvPicPr>
          <p:cNvPr id="1026" name="Picture 2" descr="Treble Clef Note Names (Quick Guide) - Professional Composers">
            <a:extLst>
              <a:ext uri="{FF2B5EF4-FFF2-40B4-BE49-F238E27FC236}">
                <a16:creationId xmlns:a16="http://schemas.microsoft.com/office/drawing/2014/main" id="{CAD75909-61ED-3641-A128-BDE529AEEC8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 r="1219" b="41502"/>
          <a:stretch/>
        </p:blipFill>
        <p:spPr bwMode="auto">
          <a:xfrm>
            <a:off x="0" y="1231446"/>
            <a:ext cx="5366657" cy="205604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Names of the Guitar Strings - KidsGuitarWorld">
            <a:extLst>
              <a:ext uri="{FF2B5EF4-FFF2-40B4-BE49-F238E27FC236}">
                <a16:creationId xmlns:a16="http://schemas.microsoft.com/office/drawing/2014/main" id="{7B69D614-7DA7-D249-B51F-D0E5FDDB4AB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12398" y="1382487"/>
            <a:ext cx="6213157" cy="253637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1124DB33-8C83-2C40-9A9C-8A0A96B30793}"/>
              </a:ext>
            </a:extLst>
          </p:cNvPr>
          <p:cNvSpPr txBox="1"/>
          <p:nvPr/>
        </p:nvSpPr>
        <p:spPr>
          <a:xfrm>
            <a:off x="8483099" y="3918857"/>
            <a:ext cx="3418114" cy="2862322"/>
          </a:xfrm>
          <a:prstGeom prst="rect">
            <a:avLst/>
          </a:prstGeom>
          <a:noFill/>
        </p:spPr>
        <p:txBody>
          <a:bodyPr wrap="square" rtlCol="0">
            <a:spAutoFit/>
          </a:bodyPr>
          <a:lstStyle/>
          <a:p>
            <a:r>
              <a:rPr lang="en-GB" dirty="0"/>
              <a:t>A </a:t>
            </a:r>
            <a:r>
              <a:rPr lang="en-GB" b="1" dirty="0"/>
              <a:t>digital audio workstation</a:t>
            </a:r>
            <a:r>
              <a:rPr lang="en-GB" dirty="0"/>
              <a:t> (DAW) is music production software that allows users to record audio on a personal computer. ... It is used for audio recording, audio editing, MIDI editing, mixing, and mastering, among other functions. DAW software powers sessions in professional recording studios and home studios alike.</a:t>
            </a:r>
            <a:endParaRPr lang="en-US" dirty="0"/>
          </a:p>
        </p:txBody>
      </p:sp>
      <p:pic>
        <p:nvPicPr>
          <p:cNvPr id="1038" name="Picture 14" descr="Music Theory Fundamentals: Chromatic Scale - Notes on a Guitar">
            <a:extLst>
              <a:ext uri="{FF2B5EF4-FFF2-40B4-BE49-F238E27FC236}">
                <a16:creationId xmlns:a16="http://schemas.microsoft.com/office/drawing/2014/main" id="{D4523E59-0ECC-0544-AA22-84A65128CBE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12398" y="3918857"/>
            <a:ext cx="2806700" cy="2754086"/>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What instrument family are you?">
            <a:extLst>
              <a:ext uri="{FF2B5EF4-FFF2-40B4-BE49-F238E27FC236}">
                <a16:creationId xmlns:a16="http://schemas.microsoft.com/office/drawing/2014/main" id="{8E665476-C3DE-BB4B-8F5B-8483B20585F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3316513"/>
            <a:ext cx="5548397" cy="35342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66540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63</Words>
  <Application>Microsoft Macintosh PowerPoint</Application>
  <PresentationFormat>Widescreen</PresentationFormat>
  <Paragraphs>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Y8 Music Knowledge Organiser.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Y7 Music Knowledge Organiser.</dc:title>
  <dc:creator>Microsoft Office User</dc:creator>
  <cp:lastModifiedBy>Microsoft Office User</cp:lastModifiedBy>
  <cp:revision>3</cp:revision>
  <dcterms:created xsi:type="dcterms:W3CDTF">2022-02-22T09:03:37Z</dcterms:created>
  <dcterms:modified xsi:type="dcterms:W3CDTF">2022-02-22T09:26:48Z</dcterms:modified>
</cp:coreProperties>
</file>