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8"/>
    <p:restoredTop sz="94674"/>
  </p:normalViewPr>
  <p:slideViewPr>
    <p:cSldViewPr snapToGrid="0" snapToObjects="1">
      <p:cViewPr varScale="1">
        <p:scale>
          <a:sx n="124" d="100"/>
          <a:sy n="124"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BC59E-1632-EC43-A975-BE5F7931942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88FA4C8-D0DD-CD43-8DE4-3207E4360C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BAB0C10-AD3A-0649-B1B9-7E9B44833F8B}"/>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5" name="Footer Placeholder 4">
            <a:extLst>
              <a:ext uri="{FF2B5EF4-FFF2-40B4-BE49-F238E27FC236}">
                <a16:creationId xmlns:a16="http://schemas.microsoft.com/office/drawing/2014/main" id="{307578FE-2783-8D41-951A-DDCA79B6A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C2CD9-8105-214B-B013-78462DDDE10D}"/>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14539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10925-3AF7-EC47-B6DD-5D7B10CA8DB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F3D366E-02CB-264B-BB2A-7A0070F7A93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1A2780-9DB8-1048-93BF-FAD7884D66B0}"/>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5" name="Footer Placeholder 4">
            <a:extLst>
              <a:ext uri="{FF2B5EF4-FFF2-40B4-BE49-F238E27FC236}">
                <a16:creationId xmlns:a16="http://schemas.microsoft.com/office/drawing/2014/main" id="{E0D914AD-9426-FF4D-BB4A-A67A9F22AD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2A4BE9-90CB-694F-A4C7-14EB0F200A4B}"/>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98330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44EB5-62DC-C747-9344-F51B00639FF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00E557B-2296-1F42-A7C9-A98CD3E00F7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E21BE0-E7A6-D648-8FBE-D4818C415D9F}"/>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5" name="Footer Placeholder 4">
            <a:extLst>
              <a:ext uri="{FF2B5EF4-FFF2-40B4-BE49-F238E27FC236}">
                <a16:creationId xmlns:a16="http://schemas.microsoft.com/office/drawing/2014/main" id="{EAB0E042-B189-A948-AC94-7AE7C3C87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E36EA-6CFA-564A-88FB-FB5B70131FAA}"/>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3876683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0A9F0-791E-0049-9680-A35D649EFB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115076B-D7BD-4D4B-9B0D-7F4384BF0A7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CEFF4E-65C5-304E-AA34-AEADB8B9CF4D}"/>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5" name="Footer Placeholder 4">
            <a:extLst>
              <a:ext uri="{FF2B5EF4-FFF2-40B4-BE49-F238E27FC236}">
                <a16:creationId xmlns:a16="http://schemas.microsoft.com/office/drawing/2014/main" id="{A41F5090-D619-4449-9C0D-6D236E780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A5F093-752B-6A42-A935-24F56F81661E}"/>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60681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B8D6-D16C-784F-9673-86621364FAE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7FF9E5-A5AA-4D48-BA00-12AA42FED3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7CEFCF9-51BF-B547-BFB9-CEC31387CB27}"/>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5" name="Footer Placeholder 4">
            <a:extLst>
              <a:ext uri="{FF2B5EF4-FFF2-40B4-BE49-F238E27FC236}">
                <a16:creationId xmlns:a16="http://schemas.microsoft.com/office/drawing/2014/main" id="{006E82E1-2856-894A-8023-B87752949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0D839-049E-A042-87C7-DD1EC388FEE4}"/>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393459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FCAF9-C8DC-6448-9D83-693E47CD058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74E2E7E-7FB1-B64A-B6E2-8B03F87EE69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FC3D4AA-70D7-1249-A98B-A6EB8BB9DAB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B294999-BAA3-2046-9FEB-62FAA0D0F453}"/>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6" name="Footer Placeholder 5">
            <a:extLst>
              <a:ext uri="{FF2B5EF4-FFF2-40B4-BE49-F238E27FC236}">
                <a16:creationId xmlns:a16="http://schemas.microsoft.com/office/drawing/2014/main" id="{D749E8D8-B0DE-6E41-8BB7-81A50F3C36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3CAB10-43ED-5446-8ABB-A76EA22BC5A1}"/>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45531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1B7D-3985-5D46-90FD-ED44AC411D6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2162067-D526-FE45-86CD-A2D3556017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F069AFE-4C51-AE49-90F3-27BC7766B3B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1CA1016-922C-354C-A163-B2B8412B90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4F9840F-5CA8-1848-8102-2A91E7FCABD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0196262-02BB-0946-8CD7-684AEA8E6276}"/>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8" name="Footer Placeholder 7">
            <a:extLst>
              <a:ext uri="{FF2B5EF4-FFF2-40B4-BE49-F238E27FC236}">
                <a16:creationId xmlns:a16="http://schemas.microsoft.com/office/drawing/2014/main" id="{E546CAA0-0D3F-D949-A8D5-EFAD8CB3DA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89A6BE-7A57-2642-A006-5EAB24276D00}"/>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333207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E22-E110-7B4D-813B-A44CD92F879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02B5BC0-4270-D645-9A7A-AE014D0C9330}"/>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4" name="Footer Placeholder 3">
            <a:extLst>
              <a:ext uri="{FF2B5EF4-FFF2-40B4-BE49-F238E27FC236}">
                <a16:creationId xmlns:a16="http://schemas.microsoft.com/office/drawing/2014/main" id="{61EF8071-F118-F046-B53D-D13D283C7D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1BEF6D-6BDB-A644-80FC-E03929F53FFE}"/>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1619790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508FA4-CA2F-9540-9112-E93AF0148825}"/>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3" name="Footer Placeholder 2">
            <a:extLst>
              <a:ext uri="{FF2B5EF4-FFF2-40B4-BE49-F238E27FC236}">
                <a16:creationId xmlns:a16="http://schemas.microsoft.com/office/drawing/2014/main" id="{9044F850-9B7B-094E-82CD-3D4C76D23D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B41561-4178-1E4B-93D5-6092A41592F4}"/>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274936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6E49-09E5-FC48-96A9-1C2BBC87E6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D3F28F8-B5CA-504A-BE9D-A4686FBE50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664425A-C9DB-734F-AD8B-789DAB7AC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8234B3-9884-264B-9141-D39B5E268AF2}"/>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6" name="Footer Placeholder 5">
            <a:extLst>
              <a:ext uri="{FF2B5EF4-FFF2-40B4-BE49-F238E27FC236}">
                <a16:creationId xmlns:a16="http://schemas.microsoft.com/office/drawing/2014/main" id="{CC8F6C28-DC3B-244B-84A7-D060C9AD1B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794511-BCC7-D241-84B2-34637F2D25F4}"/>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773536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CE40C-7596-8545-92FD-C2B81BF55A5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F328810-2AF3-A740-B143-8E3CC680D7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442F54-2DEB-144F-A8BF-080CC7336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C72DB7-9D4C-1848-B811-E75AC0683441}"/>
              </a:ext>
            </a:extLst>
          </p:cNvPr>
          <p:cNvSpPr>
            <a:spLocks noGrp="1"/>
          </p:cNvSpPr>
          <p:nvPr>
            <p:ph type="dt" sz="half" idx="10"/>
          </p:nvPr>
        </p:nvSpPr>
        <p:spPr/>
        <p:txBody>
          <a:bodyPr/>
          <a:lstStyle/>
          <a:p>
            <a:fld id="{925025BB-BC84-5D49-B60D-B5364EFEA3C4}" type="datetimeFigureOut">
              <a:rPr lang="en-US" smtClean="0"/>
              <a:t>2/22/22</a:t>
            </a:fld>
            <a:endParaRPr lang="en-US"/>
          </a:p>
        </p:txBody>
      </p:sp>
      <p:sp>
        <p:nvSpPr>
          <p:cNvPr id="6" name="Footer Placeholder 5">
            <a:extLst>
              <a:ext uri="{FF2B5EF4-FFF2-40B4-BE49-F238E27FC236}">
                <a16:creationId xmlns:a16="http://schemas.microsoft.com/office/drawing/2014/main" id="{F686C618-2312-A549-B94E-8B694AAC9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8082FE-36DF-814B-A9C8-0380C030961B}"/>
              </a:ext>
            </a:extLst>
          </p:cNvPr>
          <p:cNvSpPr>
            <a:spLocks noGrp="1"/>
          </p:cNvSpPr>
          <p:nvPr>
            <p:ph type="sldNum" sz="quarter" idx="12"/>
          </p:nvPr>
        </p:nvSpPr>
        <p:spPr/>
        <p:txBody>
          <a:bodyPr/>
          <a:lstStyle/>
          <a:p>
            <a:fld id="{A0B60D46-5ADA-BD43-B2D0-D78D618AF808}" type="slidenum">
              <a:rPr lang="en-US" smtClean="0"/>
              <a:t>‹#›</a:t>
            </a:fld>
            <a:endParaRPr lang="en-US"/>
          </a:p>
        </p:txBody>
      </p:sp>
    </p:spTree>
    <p:extLst>
      <p:ext uri="{BB962C8B-B14F-4D97-AF65-F5344CB8AC3E}">
        <p14:creationId xmlns:p14="http://schemas.microsoft.com/office/powerpoint/2010/main" val="18568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8FB622-592E-5C44-8ABE-990DEAE5F5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B9942C4-2D0C-5346-9F5E-251FA353D4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A339B3F-B42B-5B40-B903-66E5A7730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025BB-BC84-5D49-B60D-B5364EFEA3C4}" type="datetimeFigureOut">
              <a:rPr lang="en-US" smtClean="0"/>
              <a:t>2/22/22</a:t>
            </a:fld>
            <a:endParaRPr lang="en-US"/>
          </a:p>
        </p:txBody>
      </p:sp>
      <p:sp>
        <p:nvSpPr>
          <p:cNvPr id="5" name="Footer Placeholder 4">
            <a:extLst>
              <a:ext uri="{FF2B5EF4-FFF2-40B4-BE49-F238E27FC236}">
                <a16:creationId xmlns:a16="http://schemas.microsoft.com/office/drawing/2014/main" id="{D6C5DB58-2F70-B74B-A272-C97C1FA212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FB877B-7020-8C47-85A0-EAECA2B08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60D46-5ADA-BD43-B2D0-D78D618AF808}" type="slidenum">
              <a:rPr lang="en-US" smtClean="0"/>
              <a:t>‹#›</a:t>
            </a:fld>
            <a:endParaRPr lang="en-US"/>
          </a:p>
        </p:txBody>
      </p:sp>
    </p:spTree>
    <p:extLst>
      <p:ext uri="{BB962C8B-B14F-4D97-AF65-F5344CB8AC3E}">
        <p14:creationId xmlns:p14="http://schemas.microsoft.com/office/powerpoint/2010/main" val="599100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A08365-D8C8-AB4B-8962-9E4258E51FDA}"/>
              </a:ext>
            </a:extLst>
          </p:cNvPr>
          <p:cNvSpPr>
            <a:spLocks noGrp="1"/>
          </p:cNvSpPr>
          <p:nvPr>
            <p:ph type="title"/>
          </p:nvPr>
        </p:nvSpPr>
        <p:spPr/>
        <p:txBody>
          <a:bodyPr/>
          <a:lstStyle/>
          <a:p>
            <a:pPr algn="ctr"/>
            <a:r>
              <a:rPr lang="en-US" dirty="0"/>
              <a:t>Y8 Music Knowledge </a:t>
            </a:r>
            <a:r>
              <a:rPr lang="en-US" dirty="0" err="1"/>
              <a:t>Organiser</a:t>
            </a:r>
            <a:r>
              <a:rPr lang="en-US" dirty="0"/>
              <a:t>.</a:t>
            </a:r>
          </a:p>
        </p:txBody>
      </p:sp>
      <p:pic>
        <p:nvPicPr>
          <p:cNvPr id="1026" name="Picture 2" descr="Treble Clef Note Names (Quick Guide) - Professional Composers">
            <a:extLst>
              <a:ext uri="{FF2B5EF4-FFF2-40B4-BE49-F238E27FC236}">
                <a16:creationId xmlns:a16="http://schemas.microsoft.com/office/drawing/2014/main" id="{CAD75909-61ED-3641-A128-BDE529AEEC8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r="1219" b="41502"/>
          <a:stretch/>
        </p:blipFill>
        <p:spPr bwMode="auto">
          <a:xfrm>
            <a:off x="0" y="1231446"/>
            <a:ext cx="5366657" cy="205604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Names of the Guitar Strings - KidsGuitarWorld">
            <a:extLst>
              <a:ext uri="{FF2B5EF4-FFF2-40B4-BE49-F238E27FC236}">
                <a16:creationId xmlns:a16="http://schemas.microsoft.com/office/drawing/2014/main" id="{7B69D614-7DA7-D249-B51F-D0E5FDDB4A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2398" y="1382487"/>
            <a:ext cx="6213157" cy="253637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124DB33-8C83-2C40-9A9C-8A0A96B30793}"/>
              </a:ext>
            </a:extLst>
          </p:cNvPr>
          <p:cNvSpPr txBox="1"/>
          <p:nvPr/>
        </p:nvSpPr>
        <p:spPr>
          <a:xfrm>
            <a:off x="8483099" y="3918857"/>
            <a:ext cx="3418114" cy="2862322"/>
          </a:xfrm>
          <a:prstGeom prst="rect">
            <a:avLst/>
          </a:prstGeom>
          <a:noFill/>
        </p:spPr>
        <p:txBody>
          <a:bodyPr wrap="square" rtlCol="0">
            <a:spAutoFit/>
          </a:bodyPr>
          <a:lstStyle/>
          <a:p>
            <a:r>
              <a:rPr lang="en-GB" dirty="0"/>
              <a:t>A </a:t>
            </a:r>
            <a:r>
              <a:rPr lang="en-GB" b="1" dirty="0"/>
              <a:t>digital audio workstation</a:t>
            </a:r>
            <a:r>
              <a:rPr lang="en-GB" dirty="0"/>
              <a:t> (DAW) is music production software that allows users to record audio on a personal computer. ... It is used for audio recording, audio editing, MIDI editing, mixing, and mastering, among other functions. DAW software powers sessions in professional recording studios and home studios alike.</a:t>
            </a:r>
            <a:endParaRPr lang="en-US" dirty="0"/>
          </a:p>
        </p:txBody>
      </p:sp>
      <p:pic>
        <p:nvPicPr>
          <p:cNvPr id="1038" name="Picture 14" descr="Music Theory Fundamentals: Chromatic Scale - Notes on a Guitar">
            <a:extLst>
              <a:ext uri="{FF2B5EF4-FFF2-40B4-BE49-F238E27FC236}">
                <a16:creationId xmlns:a16="http://schemas.microsoft.com/office/drawing/2014/main" id="{D4523E59-0ECC-0544-AA22-84A65128CB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2398" y="3918857"/>
            <a:ext cx="2806700" cy="275408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What instrument family are you?">
            <a:extLst>
              <a:ext uri="{FF2B5EF4-FFF2-40B4-BE49-F238E27FC236}">
                <a16:creationId xmlns:a16="http://schemas.microsoft.com/office/drawing/2014/main" id="{8E665476-C3DE-BB4B-8F5B-8483B20585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316513"/>
            <a:ext cx="5548397" cy="3534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654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63</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Y8 Music Knowledge Organiser.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Y7 Music Knowledge Organiser.</dc:title>
  <dc:creator>Microsoft Office User</dc:creator>
  <cp:lastModifiedBy>Microsoft Office User</cp:lastModifiedBy>
  <cp:revision>3</cp:revision>
  <dcterms:created xsi:type="dcterms:W3CDTF">2022-02-22T09:03:37Z</dcterms:created>
  <dcterms:modified xsi:type="dcterms:W3CDTF">2022-02-22T09:26:48Z</dcterms:modified>
</cp:coreProperties>
</file>