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2"/>
  </p:normalViewPr>
  <p:slideViewPr>
    <p:cSldViewPr snapToGrid="0" snapToObjects="1">
      <p:cViewPr varScale="1">
        <p:scale>
          <a:sx n="118" d="100"/>
          <a:sy n="118" d="100"/>
        </p:scale>
        <p:origin x="904" y="-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C59E-1632-EC43-A975-BE5F79319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FA4C8-D0DD-CD43-8DE4-3207E4360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B0C10-AD3A-0649-B1B9-7E9B4483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78FE-2783-8D41-951A-DDCA79B6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C2CD9-8105-214B-B013-78462DDD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0925-3AF7-EC47-B6DD-5D7B10CA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D366E-02CB-264B-BB2A-7A0070F7A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2780-9DB8-1048-93BF-FAD7884D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914AD-9426-FF4D-BB4A-A67A9F22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4BE9-90CB-694F-A4C7-14EB0F20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0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44EB5-62DC-C747-9344-F51B00639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E557B-2296-1F42-A7C9-A98CD3E00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21BE0-E7A6-D648-8FBE-D4818C41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0E042-B189-A948-AC94-7AE7C3C8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E36EA-6CFA-564A-88FB-FB5B7013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8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A9F0-791E-0049-9680-A35D649E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5076B-D7BD-4D4B-9B0D-7F4384BF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EFF4E-65C5-304E-AA34-AEADB8B9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F5090-D619-4449-9C0D-6D236E78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5F093-752B-6A42-A935-24F56F81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1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B8D6-D16C-784F-9673-86621364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FF9E5-A5AA-4D48-BA00-12AA42FE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EFCF9-51BF-B547-BFB9-CEC31387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E82E1-2856-894A-8023-B8775294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0D839-049E-A042-87C7-DD1EC388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9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CAF9-C8DC-6448-9D83-693E47CD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2E7E-7FB1-B64A-B6E2-8B03F87EE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3D4AA-70D7-1249-A98B-A6EB8BB9D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94999-BAA3-2046-9FEB-62FAA0D0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9E8D8-B0DE-6E41-8BB7-81A50F3C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CAB10-43ED-5446-8ABB-A76EA22B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1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51B7D-3985-5D46-90FD-ED44AC41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62067-D526-FE45-86CD-A2D355601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69AFE-4C51-AE49-90F3-27BC7766B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A1016-922C-354C-A163-B2B8412B9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840F-5CA8-1848-8102-2A91E7FCA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96262-02BB-0946-8CD7-684AEA8E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6CAA0-0D3F-D949-A8D5-EFAD8CB3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9A6BE-7A57-2642-A006-5EAB2427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4E22-E110-7B4D-813B-A44CD92F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B5BC0-4270-D645-9A7A-AE014D0C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F8071-F118-F046-B53D-D13D283C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BEF6D-6BDB-A644-80FC-E03929F5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08FA4-CA2F-9540-9112-E93AF014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4F850-9B7B-094E-82CD-3D4C76D2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41561-4178-1E4B-93D5-6092A415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6E49-09E5-FC48-96A9-1C2BBC87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28F8-B5CA-504A-BE9D-A4686FBE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4425A-C9DB-734F-AD8B-789DAB7AC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234B3-9884-264B-9141-D39B5E26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F6C28-DC3B-244B-84A7-D060C9AD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94511-BCC7-D241-84B2-34637F2D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E40C-7596-8545-92FD-C2B81BF5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28810-2AF3-A740-B143-8E3CC680D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42F54-2DEB-144F-A8BF-080CC7336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72DB7-9D4C-1848-B811-E75AC068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6C618-2312-A549-B94E-8B694AAC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082FE-36DF-814B-A9C8-0380C030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FB622-592E-5C44-8ABE-990DEAE5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942C4-2D0C-5346-9F5E-251FA353D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9B3F-B42B-5B40-B903-66E5A7730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025BB-BC84-5D49-B60D-B5364EFEA3C4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5DB58-2F70-B74B-A272-C97C1FA21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B877B-7020-8C47-85A0-EAECA2B08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0D46-5ADA-BD43-B2D0-D78D618A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08365-D8C8-AB4B-8962-9E4258E5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Y7 Music Knowledge </a:t>
            </a:r>
            <a:r>
              <a:rPr lang="en-US" dirty="0" err="1"/>
              <a:t>Organiser</a:t>
            </a:r>
            <a:r>
              <a:rPr lang="en-US" dirty="0"/>
              <a:t>.</a:t>
            </a:r>
          </a:p>
        </p:txBody>
      </p:sp>
      <p:pic>
        <p:nvPicPr>
          <p:cNvPr id="1026" name="Picture 2" descr="Treble Clef Note Names (Quick Guide) - Professional Composers">
            <a:extLst>
              <a:ext uri="{FF2B5EF4-FFF2-40B4-BE49-F238E27FC236}">
                <a16:creationId xmlns:a16="http://schemas.microsoft.com/office/drawing/2014/main" id="{CAD75909-61ED-3641-A128-BDE529AEE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19" b="41502"/>
          <a:stretch/>
        </p:blipFill>
        <p:spPr bwMode="auto">
          <a:xfrm>
            <a:off x="522514" y="1311048"/>
            <a:ext cx="7053942" cy="20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1661825 - A1 Musical Elements Poster | GLS Educational Supplies">
            <a:extLst>
              <a:ext uri="{FF2B5EF4-FFF2-40B4-BE49-F238E27FC236}">
                <a16:creationId xmlns:a16="http://schemas.microsoft.com/office/drawing/2014/main" id="{E6226DFF-9D1B-FF4F-BC20-1566E3CC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6" y="1311048"/>
            <a:ext cx="4615543" cy="51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hat are Dynamics in Music? - Jooya Teaching Resources">
            <a:extLst>
              <a:ext uri="{FF2B5EF4-FFF2-40B4-BE49-F238E27FC236}">
                <a16:creationId xmlns:a16="http://schemas.microsoft.com/office/drawing/2014/main" id="{DFEE01E9-AC0E-C443-B908-4BD5DA70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3367088"/>
            <a:ext cx="2852057" cy="33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ading piano chord diagrams: a simple explanation - Chordify">
            <a:extLst>
              <a:ext uri="{FF2B5EF4-FFF2-40B4-BE49-F238E27FC236}">
                <a16:creationId xmlns:a16="http://schemas.microsoft.com/office/drawing/2014/main" id="{BC55F57C-5D78-E64C-86EA-746750430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4115984"/>
            <a:ext cx="5483452" cy="33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6AFBC-73D8-DB40-B24A-C229B86BA98B}"/>
              </a:ext>
            </a:extLst>
          </p:cNvPr>
          <p:cNvSpPr txBox="1"/>
          <p:nvPr/>
        </p:nvSpPr>
        <p:spPr>
          <a:xfrm>
            <a:off x="4419599" y="4223658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Keyboard</a:t>
            </a:r>
          </a:p>
        </p:txBody>
      </p:sp>
    </p:spTree>
    <p:extLst>
      <p:ext uri="{BB962C8B-B14F-4D97-AF65-F5344CB8AC3E}">
        <p14:creationId xmlns:p14="http://schemas.microsoft.com/office/powerpoint/2010/main" val="3476654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Y7 Music Knowledge Organiser.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Y7 Music Knowledge Organiser.</dc:title>
  <dc:creator>Microsoft Office User</dc:creator>
  <cp:lastModifiedBy>Microsoft Office User</cp:lastModifiedBy>
  <cp:revision>3</cp:revision>
  <dcterms:created xsi:type="dcterms:W3CDTF">2022-02-22T09:03:37Z</dcterms:created>
  <dcterms:modified xsi:type="dcterms:W3CDTF">2022-02-22T09:26:17Z</dcterms:modified>
</cp:coreProperties>
</file>